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3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5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9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9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9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3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385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199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2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6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93AC8-E5A2-4072-B142-3D5780EB1270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8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  <a14:imgEffect>
                      <a14:sharpenSoften amoun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601267"/>
            <a:ext cx="3349625" cy="22290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# 74: </a:t>
            </a:r>
            <a:r>
              <a:rPr lang="en-US" b="1" dirty="0" smtClean="0"/>
              <a:t>Colombia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Actividades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b="1" dirty="0" err="1" smtClean="0"/>
              <a:t>Mirar</a:t>
            </a:r>
            <a:r>
              <a:rPr lang="en-US" b="1" dirty="0" smtClean="0"/>
              <a:t> el DVD: </a:t>
            </a:r>
            <a:r>
              <a:rPr lang="en-US" b="1" u="sng" dirty="0" smtClean="0"/>
              <a:t>Colombia: ¡</a:t>
            </a:r>
            <a:r>
              <a:rPr lang="en-US" b="1" u="sng" dirty="0" err="1" smtClean="0"/>
              <a:t>Que</a:t>
            </a:r>
            <a:r>
              <a:rPr lang="en-US" b="1" u="sng" dirty="0" smtClean="0"/>
              <a:t> bello </a:t>
            </a:r>
            <a:r>
              <a:rPr lang="en-US" b="1" u="sng" dirty="0" err="1" smtClean="0"/>
              <a:t>pais</a:t>
            </a:r>
            <a:r>
              <a:rPr lang="en-US" b="1" u="sng" smtClean="0"/>
              <a:t>!</a:t>
            </a:r>
          </a:p>
          <a:p>
            <a:r>
              <a:rPr lang="en-US" b="1" smtClean="0"/>
              <a:t>Take </a:t>
            </a:r>
            <a:r>
              <a:rPr lang="en-US" b="1" dirty="0" smtClean="0"/>
              <a:t>active notes on the video.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74:</a:t>
            </a:r>
            <a:endParaRPr lang="en-US" b="1" dirty="0">
              <a:solidFill>
                <a:srgbClr val="FF0000"/>
              </a:solidFill>
            </a:endParaRPr>
          </a:p>
          <a:p>
            <a:pPr algn="r"/>
            <a:r>
              <a:rPr lang="en-US" b="1" dirty="0" smtClean="0"/>
              <a:t>In Spanish, answer: What part of Colombia is your favorite and why?</a:t>
            </a:r>
            <a:endParaRPr lang="en-US" b="1" dirty="0"/>
          </a:p>
        </p:txBody>
      </p:sp>
      <p:sp>
        <p:nvSpPr>
          <p:cNvPr id="4" name="AutoShape 2" descr="data:image/jpeg;base64,/9j/4AAQSkZJRgABAQAAAQABAAD/2wCEAAkGBggGEQkIBwgRCQkKDRYOCgwIDRoTEgwKFxwhIBMcHhYXJz4eGhsjGR4SHy8gLzEwLDIsFR4xNToyNSYrMikBCQoKDQwOGQ8PGTUkHSQtNTU1MDIuNSovLC01NS01MSkqNSw1Niw1LCwsNSkpKS4pLC4sLiwsKSkpLCkpKSksKf/AABEIALcBEwMBIgACEQEDEQH/xAAbAAEAAwADAQAAAAAAAAAAAAAAAwYHAQIFBP/EADoQAQAAAwMKAwYEBgMAAAAAAAABAgQDFFQVF1JVkpOUodHSM3GyBTEyQXOxEVFygQcSISJCYRMkQ//EABsBAQACAwEBAAAAAAAAAAAAAAADBQECBAcG/8QALBEBAAEBBgYCAgMAAwAAAAAAAAECBBIWUaHRAwURFFOiMVIycQYTIUFCYv/aAAwDAQACEQMRAD8A0aioqb/jp/8ArWfhS/8AnL+UP9JrlS4az3cvQovDp/pSemCd41VVPWf9WcRCC5UuGs93L0LlS4az3cvROMXpzZ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qvtikp4W1rCFPJCH9vus4aMBL7Z8a18pfTAW3DmbkfpFL3qLw6f6UnpgnQUXh0/0pPTBOqavmUsfAA1AAAAAAAAAAAAAAAAAAAAAAAAAAAAAAFa9s+Na+UvpgHtnxrXyl9MBb8P8I/SKXvUXh0/0pPTBOgovDp/pSemCdVVfMpY+ABqAAAAAAAAAAAAAAAAAAAAAAAAAAAAAAK17Z8a18pfTAPbPjWvlL6YC34f4R+kUveovDp/pSemCdBReHT/AEpPTBOqqvmUsfAA1AAAAAAAAAAAAAAAAAAAAAAAAAAAAAAFa9s+Na+UvpgHtnxrXyl9MBb8P8I/SKXvUXh0/wBKT0wToKLw6f6UnpgnVVXzKWPgAagAAAAAAAAAAAAAAAAAAAAAAAAAAAAACte2fGtfKX0wD2z41r5S+mAt+H+EfpFL3qLw6f6UnpgnZBYfxwqLKWzs8iyR/kkhL+N5j/X8Ifpd8+lRqSTiY9q4n+Gc6mev9PtTu0i08LNrgyPPpUakk4mPaZ9KjUknEx7W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139s+Na+UvpgM1rf4vW9VPPax9kyS/wA34f0hbx+UIQ0R20/xfmtNMRPD+P8A1Tu0/vozUCHy8gh8vIe4R8KwAZAAAAAAAAAAAAAAAAAAAAAAAAAAAAAAEc/vi5cT++LlwV/lLd3h8vIIfLyHdHw0AGQAAAAAAAAAAAAAAAAAAAAAAAAAAAAABHP74uXE/vi5cFf5S3d4fLyFns/Z9L+En408vww/xdsn0mHl2VHibgR/0nTd9ZH8UtE/7/ZTrsqwtOT6TDy7Jk+kw8uyz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pT++LlYKiipoTTQhYywh/T5f6coZ5/wAGZ63J0c9X8d49M9L8avRs/hk/TD7OzrZ/DJ+mH2dnxcvSafiABhkAAAAAAAAAAAAAAAAAAAAAAAAAAAAAB8VT8U37fYKn4pv2+wnj4VPE/Of2+uz+GT9MPs7Otn8Mn6YfZ2QytafiABhkAAAAAAAAAAAAAAAAAAAAAAAAAAAAAB8VT8U37fYKn4pv2+wnj4VPE/Of2ns6iy/CT+//ABh8o/k7Xiy0+UQazRCWm019I/yC8WWnyiXiy0+UQLkNu5rygvFlp8ol4stPlEC5B3NeUF4stPlEvFlp8ogXIO5rygvFlp8ol4stPlEC5B3NeUF4stPlEvFlp8ogXIO5rygvFlp8ol4stPlEC5B3NeUF4stPlEvFlp8ogXIO5rygvFlp8ol4stPlEC5B3NeUF4stPlEvFlp8ogXIO5rygvFlp8ol4stPlEC5B3NeUF4stPlEvFlp8ogXIO5rygvFlp8ol4stPlEC5B3NeUF4stPlEvFlp8ogXIO5rygvFlp8ol4stPlEC5B3NeUF4stPlEvFlp8ogXIO5rygvFlp8ol4stPlEC5B3NeUPjqbezjNN/d+Xyj+TgE0UR0VfEtFV6f8/wC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Me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llamo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__________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Clase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7il</a:t>
            </a:r>
            <a:b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La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fecha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es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el 29 de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abril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del 2013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6</cp:revision>
  <dcterms:created xsi:type="dcterms:W3CDTF">2013-04-22T13:50:34Z</dcterms:created>
  <dcterms:modified xsi:type="dcterms:W3CDTF">2013-04-26T19:00:53Z</dcterms:modified>
</cp:coreProperties>
</file>